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304" r:id="rId2"/>
    <p:sldId id="256" r:id="rId3"/>
    <p:sldId id="257" r:id="rId4"/>
    <p:sldId id="265" r:id="rId5"/>
    <p:sldId id="281" r:id="rId6"/>
    <p:sldId id="291" r:id="rId7"/>
    <p:sldId id="266" r:id="rId8"/>
    <p:sldId id="263" r:id="rId9"/>
    <p:sldId id="305" r:id="rId10"/>
    <p:sldId id="269" r:id="rId11"/>
    <p:sldId id="306" r:id="rId12"/>
    <p:sldId id="308" r:id="rId13"/>
    <p:sldId id="307" r:id="rId14"/>
    <p:sldId id="309" r:id="rId15"/>
    <p:sldId id="310" r:id="rId16"/>
    <p:sldId id="313" r:id="rId17"/>
    <p:sldId id="311" r:id="rId18"/>
    <p:sldId id="312" r:id="rId19"/>
    <p:sldId id="29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1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7CE57-404F-9640-BF26-73D744E1869C}" type="datetimeFigureOut">
              <a:rPr lang="nl-NL" smtClean="0"/>
              <a:pPr/>
              <a:t>20-1-2014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3CE21E-3E14-D64B-867B-163B71D46DD9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14120270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89972-91CA-6945-9095-416F12603F5F}" type="datetimeFigureOut">
              <a:rPr lang="nl-NL" smtClean="0"/>
              <a:pPr/>
              <a:t>20-1-2014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04B7F-F0C8-AD42-8955-AEB49EDAEEB4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xmlns="" val="34550821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Klik om de 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EFDE8-4B63-694B-AFDE-09F5E7BB2313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9" name="Afbeelding 8" descr="Hogeschool_van_Amsterdam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0810" y="204013"/>
            <a:ext cx="2235200" cy="342900"/>
          </a:xfrm>
          <a:prstGeom prst="rect">
            <a:avLst/>
          </a:prstGeom>
        </p:spPr>
      </p:pic>
      <p:pic>
        <p:nvPicPr>
          <p:cNvPr id="12" name="Afbeelding 11" descr="yaNMS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48600" y="12700"/>
            <a:ext cx="1028700" cy="16383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4FAE-975D-074B-BFE4-2DED37611199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7" name="Afbeelding 6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B2869-A5F6-F24C-9356-8C3824462D09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7" name="Afbeelding 6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05456-8F6E-6343-B077-D4CFF8111804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7" name="Afbeelding 6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4ADFE-F1E1-0340-950A-79AF474AB3D1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10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8600" y="0"/>
            <a:ext cx="1028700" cy="16383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40843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40843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6481B-89BA-9944-84A5-10631BD06D4E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en-US"/>
          </a:p>
        </p:txBody>
      </p:sp>
      <p:pic>
        <p:nvPicPr>
          <p:cNvPr id="9" name="Afbeelding 8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43C2-C364-7844-93E6-B8762BE81BB3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9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0005C-D59A-6F49-A187-96C2C8A3A173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6" name="Afbeelding 5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6F6D7-410D-0246-A78E-0FB67DF769E3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5" name="Afbeelding 4" descr="yaNMS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1200" y="5486400"/>
            <a:ext cx="606056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88824-4F70-0047-9579-8DF2521A12B9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9" descr="Hogeschool_van_Amsterdam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0810" y="204013"/>
            <a:ext cx="2235200" cy="342900"/>
          </a:xfrm>
          <a:prstGeom prst="rect">
            <a:avLst/>
          </a:prstGeom>
        </p:spPr>
      </p:pic>
      <p:pic>
        <p:nvPicPr>
          <p:cNvPr id="11" name="Afbeelding 10" descr="yaNMS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48600" y="12700"/>
            <a:ext cx="1028700" cy="16383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004D4-6D4D-3547-BFA9-603B901826BC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2" name="Afbeelding 11" descr="Hogeschool_van_Amsterdam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0810" y="204013"/>
            <a:ext cx="2235200" cy="342900"/>
          </a:xfrm>
          <a:prstGeom prst="rect">
            <a:avLst/>
          </a:prstGeom>
        </p:spPr>
      </p:pic>
      <p:pic>
        <p:nvPicPr>
          <p:cNvPr id="14" name="Afbeelding 13" descr="yaNMS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48600" y="12700"/>
            <a:ext cx="1028700" cy="16383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486399"/>
            <a:ext cx="3574257" cy="1371601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486400"/>
            <a:ext cx="9146380" cy="1371601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4080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578974">
            <a:off x="293692" y="6172989"/>
            <a:ext cx="1713263" cy="2037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3696FB2D-FDDC-8046-8E62-A976F8744A23}" type="datetime1">
              <a:rPr lang="nl-NL" smtClean="0"/>
              <a:pPr/>
              <a:t>20-1-2014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Project Network Management System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7071E6C0-9A3E-4EF9-B29D-5D80EC50F65C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9" descr="Hogeschool_van_Amsterdam wit.eps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29400" y="5715000"/>
            <a:ext cx="2235200" cy="3429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2479029" y="4191000"/>
            <a:ext cx="4185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i="1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Makes</a:t>
            </a:r>
            <a:r>
              <a:rPr lang="nl-NL" b="1" i="1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r>
              <a:rPr lang="nl-NL" b="1" i="1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network</a:t>
            </a:r>
            <a:r>
              <a:rPr lang="nl-NL" b="1" i="1" dirty="0" smtClean="0">
                <a:solidFill>
                  <a:schemeClr val="bg1"/>
                </a:solidFill>
                <a:latin typeface="Helvetica Neue"/>
                <a:cs typeface="Helvetica Neue"/>
              </a:rPr>
              <a:t> management </a:t>
            </a:r>
            <a:r>
              <a:rPr lang="nl-NL" b="1" i="1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easier</a:t>
            </a:r>
            <a:endParaRPr lang="nl-NL" b="1" i="1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sp>
        <p:nvSpPr>
          <p:cNvPr id="3" name="Tekstvak 2"/>
          <p:cNvSpPr txBox="1"/>
          <p:nvPr/>
        </p:nvSpPr>
        <p:spPr>
          <a:xfrm>
            <a:off x="2324100" y="5257800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Can’t</a:t>
            </a:r>
            <a:r>
              <a:rPr lang="nl-NL" b="1" i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wait</a:t>
            </a:r>
            <a:r>
              <a:rPr lang="nl-NL" b="1" i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to</a:t>
            </a:r>
            <a:r>
              <a:rPr lang="nl-NL" b="1" i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explore</a:t>
            </a:r>
            <a:r>
              <a:rPr lang="nl-NL" b="1" i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yaNMS</a:t>
            </a:r>
            <a:r>
              <a:rPr lang="nl-NL" b="1" i="1" dirty="0" smtClean="0">
                <a:solidFill>
                  <a:srgbClr val="FFFFFF"/>
                </a:solidFill>
                <a:latin typeface="Helvetica Neue"/>
                <a:cs typeface="Helvetica Neue"/>
              </a:rPr>
              <a:t>? </a:t>
            </a:r>
          </a:p>
          <a:p>
            <a:pPr algn="ctr"/>
            <a:r>
              <a:rPr lang="nl-NL" b="1" i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github.com</a:t>
            </a:r>
            <a:r>
              <a:rPr lang="nl-NL" b="1" i="1" dirty="0">
                <a:solidFill>
                  <a:srgbClr val="FFFFFF"/>
                </a:solidFill>
                <a:latin typeface="Helvetica Neue"/>
                <a:cs typeface="Helvetica Neue"/>
              </a:rPr>
              <a:t>/</a:t>
            </a:r>
            <a:r>
              <a:rPr lang="nl-NL" b="1" i="1" dirty="0" err="1">
                <a:solidFill>
                  <a:srgbClr val="FFFFFF"/>
                </a:solidFill>
                <a:latin typeface="Helvetica Neue"/>
                <a:cs typeface="Helvetica Neue"/>
              </a:rPr>
              <a:t>yanms</a:t>
            </a:r>
            <a:endParaRPr lang="nl-NL" b="1" i="1" dirty="0">
              <a:solidFill>
                <a:srgbClr val="FFFFFF"/>
              </a:solidFill>
              <a:latin typeface="Helvetica Neue"/>
              <a:cs typeface="Helvetica Neue"/>
            </a:endParaRPr>
          </a:p>
        </p:txBody>
      </p:sp>
      <p:sp>
        <p:nvSpPr>
          <p:cNvPr id="4" name="Tekstvak 3"/>
          <p:cNvSpPr txBox="1"/>
          <p:nvPr/>
        </p:nvSpPr>
        <p:spPr>
          <a:xfrm>
            <a:off x="635000" y="27813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xmlns="" val="115042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2000" y="2362200"/>
            <a:ext cx="7520940" cy="548640"/>
          </a:xfrm>
        </p:spPr>
        <p:txBody>
          <a:bodyPr/>
          <a:lstStyle/>
          <a:p>
            <a:pPr algn="ctr"/>
            <a:r>
              <a:rPr lang="nl-NL" dirty="0" smtClean="0"/>
              <a:t>XML files</a:t>
            </a:r>
            <a:br>
              <a:rPr lang="nl-NL" dirty="0" smtClean="0"/>
            </a:br>
            <a:r>
              <a:rPr lang="en-US" sz="1200" dirty="0" smtClean="0"/>
              <a:t>Is your device supported?</a:t>
            </a:r>
            <a:endParaRPr lang="nl-NL" sz="120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1256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XML files</a:t>
            </a:r>
            <a:endParaRPr lang="nl-NL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Cisco</a:t>
            </a:r>
          </a:p>
          <a:p>
            <a:r>
              <a:rPr lang="nl-NL" dirty="0" err="1" smtClean="0"/>
              <a:t>Juniper</a:t>
            </a:r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3384550"/>
            <a:ext cx="3962400" cy="22288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1000" y="3886200"/>
            <a:ext cx="5029200" cy="1676400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0" y="990600"/>
            <a:ext cx="2724966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kstvak 8"/>
          <p:cNvSpPr txBox="1"/>
          <p:nvPr/>
        </p:nvSpPr>
        <p:spPr>
          <a:xfrm>
            <a:off x="4343400" y="685800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Cisco C3660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985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2000" y="2362200"/>
            <a:ext cx="7520940" cy="548640"/>
          </a:xfrm>
        </p:spPr>
        <p:txBody>
          <a:bodyPr/>
          <a:lstStyle/>
          <a:p>
            <a:pPr algn="ctr"/>
            <a:r>
              <a:rPr lang="nl-NL" dirty="0" err="1" smtClean="0"/>
              <a:t>Documentation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en-US" sz="1200" dirty="0" smtClean="0"/>
              <a:t>Get some trees</a:t>
            </a:r>
            <a:endParaRPr lang="nl-NL" sz="120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43600" y="3276600"/>
            <a:ext cx="2909454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252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Documentation</a:t>
            </a: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F96A1B"/>
              </a:buClr>
            </a:pPr>
            <a:r>
              <a:rPr lang="nl-NL" sz="1400" dirty="0">
                <a:solidFill>
                  <a:srgbClr val="000000"/>
                </a:solidFill>
              </a:rPr>
              <a:t>Whitepaper</a:t>
            </a:r>
          </a:p>
          <a:p>
            <a:pPr>
              <a:buClr>
                <a:srgbClr val="F96A1B"/>
              </a:buClr>
            </a:pPr>
            <a:r>
              <a:rPr lang="nl-NL" sz="1400" dirty="0">
                <a:solidFill>
                  <a:srgbClr val="000000"/>
                </a:solidFill>
              </a:rPr>
              <a:t>System </a:t>
            </a:r>
            <a:r>
              <a:rPr lang="nl-NL" sz="1400" dirty="0" err="1">
                <a:solidFill>
                  <a:srgbClr val="000000"/>
                </a:solidFill>
              </a:rPr>
              <a:t>documentation</a:t>
            </a:r>
            <a:endParaRPr lang="nl-NL" sz="1400" dirty="0">
              <a:solidFill>
                <a:srgbClr val="000000"/>
              </a:solidFill>
            </a:endParaRPr>
          </a:p>
          <a:p>
            <a:pPr>
              <a:buClr>
                <a:srgbClr val="F96A1B"/>
              </a:buClr>
            </a:pPr>
            <a:r>
              <a:rPr lang="nl-NL" sz="1400" dirty="0">
                <a:solidFill>
                  <a:srgbClr val="000000"/>
                </a:solidFill>
              </a:rPr>
              <a:t>System Management </a:t>
            </a:r>
            <a:r>
              <a:rPr lang="nl-NL" sz="1400" dirty="0" err="1">
                <a:solidFill>
                  <a:srgbClr val="000000"/>
                </a:solidFill>
              </a:rPr>
              <a:t>Documentation</a:t>
            </a:r>
            <a:endParaRPr lang="nl-NL" sz="1400" dirty="0">
              <a:solidFill>
                <a:srgbClr val="000000"/>
              </a:solidFill>
            </a:endParaRPr>
          </a:p>
          <a:p>
            <a:pPr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Test Plan</a:t>
            </a:r>
          </a:p>
          <a:p>
            <a:pPr>
              <a:buClr>
                <a:srgbClr val="F96A1B"/>
              </a:buClr>
            </a:pPr>
            <a:endParaRPr lang="nl-NL" sz="1400" dirty="0">
              <a:solidFill>
                <a:srgbClr val="000000"/>
              </a:solidFill>
            </a:endParaRPr>
          </a:p>
          <a:p>
            <a:pPr>
              <a:buClr>
                <a:srgbClr val="F96A1B"/>
              </a:buClr>
            </a:pPr>
            <a:r>
              <a:rPr lang="nl-NL" sz="1400" dirty="0" err="1" smtClean="0">
                <a:solidFill>
                  <a:srgbClr val="000000"/>
                </a:solidFill>
              </a:rPr>
              <a:t>Can’t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wait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to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read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our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documentation</a:t>
            </a:r>
            <a:r>
              <a:rPr lang="nl-NL" sz="1400" dirty="0" smtClean="0">
                <a:solidFill>
                  <a:srgbClr val="000000"/>
                </a:solidFill>
              </a:rPr>
              <a:t>?</a:t>
            </a:r>
          </a:p>
          <a:p>
            <a:pPr>
              <a:buClr>
                <a:srgbClr val="F96A1B"/>
              </a:buClr>
            </a:pPr>
            <a:r>
              <a:rPr lang="nl-NL" sz="1400" dirty="0" err="1">
                <a:solidFill>
                  <a:srgbClr val="000000"/>
                </a:solidFill>
              </a:rPr>
              <a:t>github.com</a:t>
            </a:r>
            <a:r>
              <a:rPr lang="nl-NL" sz="1400" dirty="0">
                <a:solidFill>
                  <a:srgbClr val="000000"/>
                </a:solidFill>
              </a:rPr>
              <a:t>/</a:t>
            </a:r>
            <a:r>
              <a:rPr lang="nl-NL" sz="1400" dirty="0" err="1">
                <a:solidFill>
                  <a:srgbClr val="000000"/>
                </a:solidFill>
              </a:rPr>
              <a:t>yanms</a:t>
            </a:r>
            <a:r>
              <a:rPr lang="nl-NL" sz="1400" dirty="0" smtClean="0">
                <a:solidFill>
                  <a:srgbClr val="000000"/>
                </a:solidFill>
              </a:rPr>
              <a:t>/</a:t>
            </a:r>
            <a:r>
              <a:rPr lang="nl-NL" sz="1400" dirty="0" err="1" smtClean="0">
                <a:solidFill>
                  <a:srgbClr val="000000"/>
                </a:solidFill>
              </a:rPr>
              <a:t>nms_documentation</a:t>
            </a:r>
            <a:endParaRPr lang="nl-NL" sz="1400" dirty="0" smtClean="0">
              <a:solidFill>
                <a:srgbClr val="000000"/>
              </a:solidFill>
            </a:endParaRPr>
          </a:p>
          <a:p>
            <a:pPr>
              <a:buClr>
                <a:srgbClr val="F96A1B"/>
              </a:buClr>
            </a:pPr>
            <a:endParaRPr lang="nl-NL" sz="1400" dirty="0">
              <a:solidFill>
                <a:srgbClr val="000000"/>
              </a:solidFill>
            </a:endParaRPr>
          </a:p>
          <a:p>
            <a:pPr>
              <a:buClr>
                <a:srgbClr val="F96A1B"/>
              </a:buClr>
            </a:pPr>
            <a:endParaRPr lang="nl-NL" sz="1400" dirty="0">
              <a:solidFill>
                <a:srgbClr val="000000"/>
              </a:solidFill>
            </a:endParaRPr>
          </a:p>
          <a:p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6552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Whitepaper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1143000"/>
            <a:ext cx="4648200" cy="400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2388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/>
        </p:nvSpPr>
        <p:spPr>
          <a:xfrm>
            <a:off x="838200" y="38100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smtClean="0"/>
              <a:t>System </a:t>
            </a:r>
            <a:r>
              <a:rPr lang="nl-NL" dirty="0" err="1" smtClean="0"/>
              <a:t>documentation</a:t>
            </a:r>
            <a:endParaRPr lang="nl-NL" dirty="0"/>
          </a:p>
        </p:txBody>
      </p:sp>
      <p:sp>
        <p:nvSpPr>
          <p:cNvPr id="7" name="Tijdelijke aanduiding voor dianummer 3"/>
          <p:cNvSpPr>
            <a:spLocks noGrp="1"/>
          </p:cNvSpPr>
          <p:nvPr/>
        </p:nvSpPr>
        <p:spPr>
          <a:xfrm>
            <a:off x="8382000" y="6172200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6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71E6C0-9A3E-4EF9-B29D-5D80EC50F65C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2421" y="899849"/>
            <a:ext cx="4220299" cy="4059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6" descr="https://i.imgflip.com/698mz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06421" y="1738049"/>
            <a:ext cx="2346325" cy="23463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5214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Documentation (cont.)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Reference for developers on </a:t>
            </a:r>
            <a:r>
              <a:rPr lang="en-US" dirty="0" err="1" smtClean="0"/>
              <a:t>yaNMS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Function and class description in python documentation style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Examples for multiple </a:t>
            </a:r>
            <a:r>
              <a:rPr lang="en-US" smtClean="0"/>
              <a:t>development tasks</a:t>
            </a:r>
            <a:endParaRPr lang="en-US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System Management </a:t>
            </a:r>
            <a:r>
              <a:rPr lang="nl-NL" dirty="0" err="1" smtClean="0"/>
              <a:t>Documentation</a:t>
            </a:r>
            <a:endParaRPr lang="nl-NL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9287" b="9287"/>
          <a:stretch>
            <a:fillRect/>
          </a:stretch>
        </p:blipFill>
        <p:spPr>
          <a:xfrm>
            <a:off x="822325" y="1143000"/>
            <a:ext cx="7521575" cy="4081463"/>
          </a:xfr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6229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Test plan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nl-NL" dirty="0" smtClean="0"/>
              <a:t>Test Plan</a:t>
            </a:r>
          </a:p>
          <a:p>
            <a:pPr lvl="2">
              <a:buFont typeface="Arial"/>
              <a:buChar char="•"/>
            </a:pPr>
            <a:r>
              <a:rPr lang="nl-NL" dirty="0" err="1" smtClean="0"/>
              <a:t>Functional</a:t>
            </a:r>
            <a:r>
              <a:rPr lang="nl-NL" dirty="0" smtClean="0"/>
              <a:t> Tests</a:t>
            </a:r>
          </a:p>
          <a:p>
            <a:pPr>
              <a:buFont typeface="Arial"/>
              <a:buChar char="•"/>
            </a:pPr>
            <a:r>
              <a:rPr lang="nl-NL" dirty="0" smtClean="0"/>
              <a:t>Test </a:t>
            </a:r>
            <a:r>
              <a:rPr lang="nl-NL" dirty="0" err="1" smtClean="0"/>
              <a:t>Results</a:t>
            </a:r>
            <a:endParaRPr lang="nl-NL" dirty="0" smtClean="0"/>
          </a:p>
          <a:p>
            <a:pPr lvl="2">
              <a:buFont typeface="Arial"/>
              <a:buChar char="•"/>
            </a:pPr>
            <a:r>
              <a:rPr lang="nl-NL" dirty="0" err="1" smtClean="0"/>
              <a:t>Some</a:t>
            </a:r>
            <a:r>
              <a:rPr lang="nl-NL" dirty="0" smtClean="0"/>
              <a:t> </a:t>
            </a:r>
            <a:r>
              <a:rPr lang="nl-NL" dirty="0" err="1" smtClean="0"/>
              <a:t>Fails</a:t>
            </a:r>
            <a:r>
              <a:rPr lang="nl-NL" dirty="0" smtClean="0"/>
              <a:t>, </a:t>
            </a:r>
            <a:r>
              <a:rPr lang="nl-NL" dirty="0" err="1" smtClean="0"/>
              <a:t>some</a:t>
            </a:r>
            <a:r>
              <a:rPr lang="nl-NL" dirty="0" smtClean="0"/>
              <a:t> side </a:t>
            </a:r>
            <a:r>
              <a:rPr lang="nl-NL" dirty="0" err="1" smtClean="0"/>
              <a:t>notes</a:t>
            </a:r>
            <a:endParaRPr lang="nl-NL" dirty="0" smtClean="0"/>
          </a:p>
          <a:p>
            <a:pPr>
              <a:buFont typeface="Arial"/>
              <a:buChar char="•"/>
            </a:pPr>
            <a:r>
              <a:rPr lang="nl-NL" dirty="0" err="1" smtClean="0"/>
              <a:t>Bugfixes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5100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200" dirty="0" smtClean="0"/>
              <a:t>Project Network Management System (</a:t>
            </a:r>
            <a:r>
              <a:rPr lang="nl-NL" sz="2200" dirty="0" err="1" smtClean="0"/>
              <a:t>yaNMS</a:t>
            </a:r>
            <a:r>
              <a:rPr lang="nl-NL" sz="2200" dirty="0" smtClean="0"/>
              <a:t>)</a:t>
            </a:r>
            <a:endParaRPr lang="nl-NL" sz="220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Any</a:t>
            </a:r>
            <a:r>
              <a:rPr lang="nl-NL" dirty="0" smtClean="0"/>
              <a:t> </a:t>
            </a:r>
            <a:r>
              <a:rPr lang="nl-NL" dirty="0" err="1" smtClean="0"/>
              <a:t>Questions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015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NMS: test phase</a:t>
            </a:r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kstvak 5"/>
          <p:cNvSpPr txBox="1"/>
          <p:nvPr/>
        </p:nvSpPr>
        <p:spPr>
          <a:xfrm>
            <a:off x="6801569" y="5334000"/>
            <a:ext cx="20364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dirty="0" smtClean="0">
                <a:solidFill>
                  <a:schemeClr val="bg1"/>
                </a:solidFill>
                <a:latin typeface="+mj-lt"/>
              </a:rPr>
              <a:t>Remy </a:t>
            </a:r>
            <a:r>
              <a:rPr lang="nl-NL" dirty="0" err="1" smtClean="0">
                <a:solidFill>
                  <a:schemeClr val="bg1"/>
                </a:solidFill>
                <a:latin typeface="+mj-lt"/>
              </a:rPr>
              <a:t>Bien</a:t>
            </a:r>
            <a:endParaRPr lang="nl-NL" dirty="0" smtClean="0">
              <a:solidFill>
                <a:schemeClr val="bg1"/>
              </a:solidFill>
              <a:latin typeface="+mj-lt"/>
            </a:endParaRPr>
          </a:p>
          <a:p>
            <a:pPr algn="r"/>
            <a:r>
              <a:rPr lang="nl-NL" dirty="0" smtClean="0">
                <a:solidFill>
                  <a:schemeClr val="bg1"/>
                </a:solidFill>
                <a:latin typeface="+mj-lt"/>
              </a:rPr>
              <a:t>Sebastiaan Groot</a:t>
            </a:r>
          </a:p>
          <a:p>
            <a:pPr algn="r"/>
            <a:r>
              <a:rPr lang="nl-NL" dirty="0" smtClean="0">
                <a:solidFill>
                  <a:schemeClr val="bg1"/>
                </a:solidFill>
                <a:latin typeface="+mj-lt"/>
              </a:rPr>
              <a:t>Wouter Miltenburg</a:t>
            </a:r>
          </a:p>
          <a:p>
            <a:pPr algn="r"/>
            <a:r>
              <a:rPr lang="nl-NL" dirty="0" smtClean="0">
                <a:solidFill>
                  <a:schemeClr val="bg1"/>
                </a:solidFill>
                <a:latin typeface="+mj-lt"/>
              </a:rPr>
              <a:t>Koen Veelenturf</a:t>
            </a:r>
            <a:endParaRPr lang="nl-NL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Afbeelding 6" descr="Hogeschool_van_Amsterdam.ep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0810" y="204013"/>
            <a:ext cx="2235200" cy="342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Overview</a:t>
            </a:r>
          </a:p>
          <a:p>
            <a:r>
              <a:rPr lang="en-US" dirty="0" smtClean="0"/>
              <a:t>Introduction</a:t>
            </a:r>
          </a:p>
          <a:p>
            <a:pPr lvl="1">
              <a:buClr>
                <a:srgbClr val="F96A1B"/>
              </a:buClr>
            </a:pPr>
            <a:r>
              <a:rPr lang="nl-NL" sz="1400" dirty="0" err="1" smtClean="0"/>
              <a:t>yaNMS</a:t>
            </a:r>
            <a:r>
              <a:rPr lang="nl-NL" sz="1400" dirty="0" smtClean="0"/>
              <a:t> (</a:t>
            </a:r>
            <a:r>
              <a:rPr lang="nl-NL" sz="1400" dirty="0" err="1" smtClean="0"/>
              <a:t>wasn’t</a:t>
            </a:r>
            <a:r>
              <a:rPr lang="nl-NL" sz="1400" dirty="0" smtClean="0"/>
              <a:t> </a:t>
            </a:r>
            <a:r>
              <a:rPr lang="nl-NL" sz="1400" dirty="0" err="1" smtClean="0"/>
              <a:t>it</a:t>
            </a:r>
            <a:r>
              <a:rPr lang="nl-NL" sz="1400" dirty="0" smtClean="0"/>
              <a:t> NMS?)</a:t>
            </a:r>
          </a:p>
          <a:p>
            <a:pPr lvl="1">
              <a:buClr>
                <a:srgbClr val="F96A1B"/>
              </a:buClr>
            </a:pPr>
            <a:r>
              <a:rPr lang="nl-NL" sz="1400" dirty="0" err="1" smtClean="0">
                <a:solidFill>
                  <a:srgbClr val="000000"/>
                </a:solidFill>
              </a:rPr>
              <a:t>Phases</a:t>
            </a:r>
            <a:endParaRPr lang="nl-NL" sz="1400" dirty="0" smtClean="0">
              <a:solidFill>
                <a:srgbClr val="000000"/>
              </a:solidFill>
            </a:endParaRP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Scope &amp; </a:t>
            </a:r>
            <a:r>
              <a:rPr lang="nl-NL" sz="1400" dirty="0" err="1" smtClean="0">
                <a:solidFill>
                  <a:srgbClr val="000000"/>
                </a:solidFill>
              </a:rPr>
              <a:t>MoSCoW</a:t>
            </a:r>
            <a:endParaRPr lang="nl-NL" sz="1400" dirty="0" smtClean="0">
              <a:solidFill>
                <a:srgbClr val="000000"/>
              </a:solidFill>
            </a:endParaRPr>
          </a:p>
          <a:p>
            <a:pPr marL="0" lvl="1" indent="0">
              <a:buClr>
                <a:srgbClr val="F96A1B"/>
              </a:buClr>
              <a:buNone/>
            </a:pPr>
            <a:r>
              <a:rPr lang="nl-NL" sz="1400" dirty="0" smtClean="0">
                <a:solidFill>
                  <a:srgbClr val="000000"/>
                </a:solidFill>
              </a:rPr>
              <a:t>Application</a:t>
            </a: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Code status (HTTP/1.1 200 OK, </a:t>
            </a:r>
            <a:r>
              <a:rPr lang="nl-NL" sz="1400" dirty="0" err="1">
                <a:solidFill>
                  <a:srgbClr val="000000"/>
                </a:solidFill>
              </a:rPr>
              <a:t>s</a:t>
            </a:r>
            <a:r>
              <a:rPr lang="nl-NL" sz="1400" dirty="0" err="1" smtClean="0">
                <a:solidFill>
                  <a:srgbClr val="000000"/>
                </a:solidFill>
              </a:rPr>
              <a:t>o</a:t>
            </a:r>
            <a:r>
              <a:rPr lang="nl-NL" sz="1400" dirty="0" smtClean="0">
                <a:solidFill>
                  <a:srgbClr val="000000"/>
                </a:solidFill>
              </a:rPr>
              <a:t> far </a:t>
            </a:r>
            <a:r>
              <a:rPr lang="nl-NL" sz="1400" dirty="0" err="1" smtClean="0">
                <a:solidFill>
                  <a:srgbClr val="000000"/>
                </a:solidFill>
              </a:rPr>
              <a:t>so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good</a:t>
            </a:r>
            <a:r>
              <a:rPr lang="nl-NL" sz="1400" dirty="0" smtClean="0">
                <a:solidFill>
                  <a:srgbClr val="000000"/>
                </a:solidFill>
              </a:rPr>
              <a:t>)</a:t>
            </a:r>
          </a:p>
          <a:p>
            <a:pPr lvl="1">
              <a:buClr>
                <a:srgbClr val="F96A1B"/>
              </a:buClr>
            </a:pPr>
            <a:r>
              <a:rPr lang="nl-NL" sz="1400" dirty="0" err="1" smtClean="0">
                <a:solidFill>
                  <a:srgbClr val="000000"/>
                </a:solidFill>
              </a:rPr>
              <a:t>Coding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errors</a:t>
            </a:r>
            <a:r>
              <a:rPr lang="nl-NL" sz="1400" dirty="0" smtClean="0">
                <a:solidFill>
                  <a:srgbClr val="000000"/>
                </a:solidFill>
              </a:rPr>
              <a:t> (</a:t>
            </a:r>
            <a:r>
              <a:rPr lang="nl-NL" sz="1400" dirty="0" err="1" smtClean="0">
                <a:solidFill>
                  <a:srgbClr val="000000"/>
                </a:solidFill>
              </a:rPr>
              <a:t>it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happens</a:t>
            </a:r>
            <a:r>
              <a:rPr lang="nl-NL" sz="1400" dirty="0" smtClean="0">
                <a:solidFill>
                  <a:srgbClr val="000000"/>
                </a:solidFill>
              </a:rPr>
              <a:t>, even </a:t>
            </a:r>
            <a:r>
              <a:rPr lang="nl-NL" sz="1400" dirty="0" err="1" smtClean="0">
                <a:solidFill>
                  <a:srgbClr val="000000"/>
                </a:solidFill>
              </a:rPr>
              <a:t>to</a:t>
            </a:r>
            <a:r>
              <a:rPr lang="nl-NL" sz="1400" dirty="0" smtClean="0">
                <a:solidFill>
                  <a:srgbClr val="000000"/>
                </a:solidFill>
              </a:rPr>
              <a:t> </a:t>
            </a:r>
            <a:r>
              <a:rPr lang="nl-NL" sz="1400" dirty="0" err="1" smtClean="0">
                <a:solidFill>
                  <a:srgbClr val="000000"/>
                </a:solidFill>
              </a:rPr>
              <a:t>us</a:t>
            </a:r>
            <a:r>
              <a:rPr lang="nl-NL" sz="1400" dirty="0" smtClean="0">
                <a:solidFill>
                  <a:srgbClr val="000000"/>
                </a:solidFill>
              </a:rPr>
              <a:t>)</a:t>
            </a:r>
            <a:endParaRPr lang="nl-NL" sz="1400" dirty="0">
              <a:solidFill>
                <a:srgbClr val="000000"/>
              </a:solidFill>
            </a:endParaRPr>
          </a:p>
          <a:p>
            <a:pPr marL="0" lvl="1" indent="0">
              <a:buClr>
                <a:srgbClr val="F96A1B"/>
              </a:buClr>
              <a:buNone/>
            </a:pPr>
            <a:r>
              <a:rPr lang="nl-NL" sz="1400" dirty="0" err="1" smtClean="0">
                <a:solidFill>
                  <a:srgbClr val="000000"/>
                </a:solidFill>
              </a:rPr>
              <a:t>XML-files</a:t>
            </a:r>
            <a:endParaRPr lang="nl-NL" sz="1400" dirty="0" smtClean="0">
              <a:solidFill>
                <a:srgbClr val="000000"/>
              </a:solidFill>
            </a:endParaRPr>
          </a:p>
          <a:p>
            <a:pPr lvl="1">
              <a:buClr>
                <a:srgbClr val="F96A1B"/>
              </a:buClr>
              <a:buFont typeface="Wingdings" charset="2"/>
              <a:buChar char="§"/>
            </a:pPr>
            <a:r>
              <a:rPr lang="nl-NL" sz="1400" dirty="0" err="1" smtClean="0">
                <a:solidFill>
                  <a:srgbClr val="000000"/>
                </a:solidFill>
              </a:rPr>
              <a:t>Juniper</a:t>
            </a:r>
            <a:endParaRPr lang="nl-NL" sz="1400" dirty="0" smtClean="0">
              <a:solidFill>
                <a:srgbClr val="000000"/>
              </a:solidFill>
            </a:endParaRPr>
          </a:p>
          <a:p>
            <a:pPr lvl="1">
              <a:buClr>
                <a:srgbClr val="F96A1B"/>
              </a:buClr>
              <a:buFont typeface="Wingdings" charset="2"/>
              <a:buChar char="§"/>
            </a:pPr>
            <a:r>
              <a:rPr lang="nl-NL" sz="1400" dirty="0" smtClean="0">
                <a:solidFill>
                  <a:srgbClr val="000000"/>
                </a:solidFill>
              </a:rPr>
              <a:t>Cisco</a:t>
            </a:r>
          </a:p>
          <a:p>
            <a:pPr marL="0" lvl="1" indent="0">
              <a:buClr>
                <a:srgbClr val="F96A1B"/>
              </a:buClr>
              <a:buNone/>
            </a:pPr>
            <a:r>
              <a:rPr lang="nl-NL" sz="1400" dirty="0" err="1" smtClean="0">
                <a:solidFill>
                  <a:srgbClr val="000000"/>
                </a:solidFill>
              </a:rPr>
              <a:t>Documentation</a:t>
            </a:r>
            <a:r>
              <a:rPr lang="nl-NL" sz="1400" dirty="0" smtClean="0">
                <a:solidFill>
                  <a:srgbClr val="000000"/>
                </a:solidFill>
              </a:rPr>
              <a:t>:</a:t>
            </a: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Whitepaper</a:t>
            </a: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System </a:t>
            </a:r>
            <a:r>
              <a:rPr lang="nl-NL" sz="1400" dirty="0" err="1" smtClean="0">
                <a:solidFill>
                  <a:srgbClr val="000000"/>
                </a:solidFill>
              </a:rPr>
              <a:t>Documentation</a:t>
            </a:r>
            <a:endParaRPr lang="nl-NL" sz="1400" dirty="0" smtClean="0">
              <a:solidFill>
                <a:srgbClr val="000000"/>
              </a:solidFill>
            </a:endParaRP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System Management </a:t>
            </a:r>
            <a:r>
              <a:rPr lang="nl-NL" sz="1400" dirty="0" err="1" smtClean="0">
                <a:solidFill>
                  <a:srgbClr val="000000"/>
                </a:solidFill>
              </a:rPr>
              <a:t>Documentation</a:t>
            </a:r>
            <a:endParaRPr lang="nl-NL" sz="1400" dirty="0" smtClean="0">
              <a:solidFill>
                <a:srgbClr val="000000"/>
              </a:solidFill>
            </a:endParaRPr>
          </a:p>
          <a:p>
            <a:pPr lvl="1">
              <a:buClr>
                <a:srgbClr val="F96A1B"/>
              </a:buClr>
            </a:pPr>
            <a:r>
              <a:rPr lang="nl-NL" sz="1400" dirty="0" smtClean="0">
                <a:solidFill>
                  <a:srgbClr val="000000"/>
                </a:solidFill>
              </a:rPr>
              <a:t>Test Plan</a:t>
            </a:r>
          </a:p>
          <a:p>
            <a:pPr lvl="1">
              <a:buClr>
                <a:srgbClr val="F96A1B"/>
              </a:buClr>
            </a:pPr>
            <a:endParaRPr lang="nl-NL" sz="1400" dirty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12" name="Tijdelijke aanduiding voor dianumm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914400" y="2209800"/>
            <a:ext cx="7520940" cy="548640"/>
          </a:xfrm>
        </p:spPr>
        <p:txBody>
          <a:bodyPr/>
          <a:lstStyle/>
          <a:p>
            <a:pPr algn="ctr"/>
            <a:r>
              <a:rPr lang="nl-NL" dirty="0" err="1" smtClean="0"/>
              <a:t>Introduction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en-US" sz="1200" dirty="0" err="1" smtClean="0"/>
              <a:t>yaNMS</a:t>
            </a:r>
            <a:r>
              <a:rPr lang="en-US" sz="1200" dirty="0" smtClean="0"/>
              <a:t>/NMS…  what is the difference?</a:t>
            </a:r>
            <a:endParaRPr lang="nl-NL" sz="120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0234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yaNMS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Why</a:t>
            </a:r>
            <a:r>
              <a:rPr lang="nl-NL" dirty="0" smtClean="0"/>
              <a:t> we </a:t>
            </a:r>
            <a:r>
              <a:rPr lang="nl-NL" dirty="0" err="1" smtClean="0"/>
              <a:t>changed</a:t>
            </a:r>
            <a:r>
              <a:rPr lang="nl-NL" dirty="0" smtClean="0"/>
              <a:t> the name</a:t>
            </a:r>
          </a:p>
          <a:p>
            <a:pPr lvl="1">
              <a:buFont typeface="Arial"/>
              <a:buChar char="•"/>
            </a:pPr>
            <a:r>
              <a:rPr lang="nl-NL" dirty="0" smtClean="0"/>
              <a:t>NMS </a:t>
            </a:r>
            <a:r>
              <a:rPr lang="nl-NL" dirty="0" err="1" smtClean="0"/>
              <a:t>already</a:t>
            </a:r>
            <a:r>
              <a:rPr lang="nl-NL" dirty="0" smtClean="0"/>
              <a:t> </a:t>
            </a:r>
            <a:r>
              <a:rPr lang="nl-NL" dirty="0" err="1" smtClean="0"/>
              <a:t>exists</a:t>
            </a:r>
            <a:endParaRPr lang="nl-NL" dirty="0" smtClean="0"/>
          </a:p>
          <a:p>
            <a:pPr lvl="1">
              <a:buFont typeface="Arial"/>
              <a:buChar char="•"/>
            </a:pPr>
            <a:r>
              <a:rPr lang="nl-NL" dirty="0" err="1" smtClean="0"/>
              <a:t>yaNMS</a:t>
            </a:r>
            <a:r>
              <a:rPr lang="nl-NL" dirty="0" smtClean="0"/>
              <a:t> (</a:t>
            </a:r>
            <a:r>
              <a:rPr lang="nl-NL" dirty="0" err="1" smtClean="0"/>
              <a:t>yet</a:t>
            </a:r>
            <a:r>
              <a:rPr lang="nl-NL" dirty="0" smtClean="0"/>
              <a:t> </a:t>
            </a:r>
            <a:r>
              <a:rPr lang="nl-NL" dirty="0" err="1" smtClean="0"/>
              <a:t>another</a:t>
            </a:r>
            <a:r>
              <a:rPr lang="nl-NL" dirty="0" smtClean="0"/>
              <a:t> Network Management System)</a:t>
            </a:r>
          </a:p>
          <a:p>
            <a:pPr marL="0" lvl="1" indent="0">
              <a:buNone/>
            </a:pPr>
            <a:r>
              <a:rPr lang="nl-NL" dirty="0" err="1" smtClean="0"/>
              <a:t>Phases</a:t>
            </a:r>
            <a:endParaRPr lang="nl-NL" dirty="0" smtClean="0"/>
          </a:p>
          <a:p>
            <a:pPr lvl="1">
              <a:buFontTx/>
              <a:buChar char="•"/>
            </a:pPr>
            <a:r>
              <a:rPr lang="nl-NL" dirty="0" err="1" smtClean="0"/>
              <a:t>Phase</a:t>
            </a:r>
            <a:r>
              <a:rPr lang="nl-NL" dirty="0" smtClean="0"/>
              <a:t> 1</a:t>
            </a:r>
          </a:p>
          <a:p>
            <a:pPr lvl="2">
              <a:buFontTx/>
              <a:buChar char="•"/>
            </a:pPr>
            <a:r>
              <a:rPr lang="nl-NL" dirty="0" smtClean="0"/>
              <a:t>Design </a:t>
            </a:r>
            <a:r>
              <a:rPr lang="nl-NL" dirty="0" err="1" smtClean="0"/>
              <a:t>phase</a:t>
            </a:r>
            <a:endParaRPr lang="nl-NL" dirty="0" smtClean="0"/>
          </a:p>
          <a:p>
            <a:pPr lvl="1">
              <a:buFontTx/>
              <a:buChar char="•"/>
            </a:pPr>
            <a:r>
              <a:rPr lang="nl-NL" dirty="0" err="1" smtClean="0"/>
              <a:t>Phase</a:t>
            </a:r>
            <a:r>
              <a:rPr lang="nl-NL" dirty="0" smtClean="0"/>
              <a:t> 2</a:t>
            </a:r>
          </a:p>
          <a:p>
            <a:pPr lvl="2">
              <a:buFontTx/>
              <a:buChar char="•"/>
            </a:pPr>
            <a:r>
              <a:rPr lang="nl-NL" dirty="0" smtClean="0"/>
              <a:t>Development </a:t>
            </a:r>
            <a:r>
              <a:rPr lang="nl-NL" dirty="0" err="1" smtClean="0"/>
              <a:t>phase</a:t>
            </a:r>
            <a:r>
              <a:rPr lang="nl-NL" dirty="0" smtClean="0"/>
              <a:t> (</a:t>
            </a:r>
            <a:r>
              <a:rPr lang="nl-NL" dirty="0" err="1" smtClean="0"/>
              <a:t>mostly</a:t>
            </a:r>
            <a:r>
              <a:rPr lang="nl-NL" dirty="0" smtClean="0"/>
              <a:t> feature </a:t>
            </a:r>
            <a:r>
              <a:rPr lang="nl-NL" dirty="0" err="1" smtClean="0"/>
              <a:t>implementations</a:t>
            </a:r>
            <a:r>
              <a:rPr lang="nl-NL" dirty="0" smtClean="0"/>
              <a:t>)</a:t>
            </a:r>
          </a:p>
          <a:p>
            <a:pPr lvl="1">
              <a:buFontTx/>
              <a:buChar char="•"/>
            </a:pPr>
            <a:r>
              <a:rPr lang="nl-NL" dirty="0" err="1" smtClean="0"/>
              <a:t>Phase</a:t>
            </a:r>
            <a:r>
              <a:rPr lang="nl-NL" dirty="0" smtClean="0"/>
              <a:t> 3</a:t>
            </a:r>
          </a:p>
          <a:p>
            <a:pPr lvl="2">
              <a:buFontTx/>
              <a:buChar char="•"/>
            </a:pPr>
            <a:r>
              <a:rPr lang="nl-NL" dirty="0" smtClean="0"/>
              <a:t>Test </a:t>
            </a:r>
            <a:r>
              <a:rPr lang="nl-NL" dirty="0" err="1" smtClean="0"/>
              <a:t>Phase</a:t>
            </a:r>
            <a:r>
              <a:rPr lang="nl-NL" dirty="0" smtClean="0"/>
              <a:t> (XML files, </a:t>
            </a:r>
            <a:r>
              <a:rPr lang="nl-NL" dirty="0" err="1" smtClean="0"/>
              <a:t>debugging</a:t>
            </a:r>
            <a:r>
              <a:rPr lang="nl-NL" dirty="0" smtClean="0"/>
              <a:t>, </a:t>
            </a:r>
            <a:r>
              <a:rPr lang="nl-NL" dirty="0" err="1" smtClean="0"/>
              <a:t>documentation</a:t>
            </a:r>
            <a:r>
              <a:rPr lang="nl-NL" dirty="0" smtClean="0"/>
              <a:t>)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4198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Scope &amp; Moscow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22960" y="1100628"/>
            <a:ext cx="7711440" cy="4004772"/>
          </a:xfrm>
        </p:spPr>
        <p:txBody>
          <a:bodyPr>
            <a:normAutofit fontScale="92500" lnSpcReduction="20000"/>
          </a:bodyPr>
          <a:lstStyle/>
          <a:p>
            <a:r>
              <a:rPr lang="nl-NL" dirty="0"/>
              <a:t>Must </a:t>
            </a:r>
          </a:p>
          <a:p>
            <a:pPr lvl="1"/>
            <a:r>
              <a:rPr lang="nl-NL" dirty="0" smtClean="0"/>
              <a:t>The </a:t>
            </a:r>
            <a:r>
              <a:rPr lang="nl-NL" dirty="0"/>
              <a:t>system must support CISCO </a:t>
            </a:r>
            <a:r>
              <a:rPr lang="nl-NL" dirty="0" err="1"/>
              <a:t>devices</a:t>
            </a:r>
            <a:r>
              <a:rPr lang="nl-NL" dirty="0"/>
              <a:t>; </a:t>
            </a:r>
          </a:p>
          <a:p>
            <a:pPr lvl="1"/>
            <a:r>
              <a:rPr lang="nl-NL" dirty="0" smtClean="0"/>
              <a:t>The </a:t>
            </a:r>
            <a:r>
              <a:rPr lang="nl-NL" dirty="0"/>
              <a:t>system must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able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open or </a:t>
            </a:r>
            <a:r>
              <a:rPr lang="nl-NL" dirty="0" err="1"/>
              <a:t>shutdown</a:t>
            </a:r>
            <a:r>
              <a:rPr lang="nl-NL" dirty="0"/>
              <a:t> </a:t>
            </a:r>
            <a:r>
              <a:rPr lang="nl-NL" dirty="0" err="1"/>
              <a:t>network</a:t>
            </a:r>
            <a:r>
              <a:rPr lang="nl-NL" dirty="0"/>
              <a:t> </a:t>
            </a:r>
            <a:r>
              <a:rPr lang="nl-NL" dirty="0" err="1"/>
              <a:t>ports</a:t>
            </a:r>
            <a:r>
              <a:rPr lang="nl-NL" dirty="0"/>
              <a:t>; </a:t>
            </a:r>
          </a:p>
          <a:p>
            <a:pPr lvl="1"/>
            <a:r>
              <a:rPr lang="nl-NL" dirty="0" smtClean="0"/>
              <a:t>The </a:t>
            </a:r>
            <a:r>
              <a:rPr lang="nl-NL" dirty="0"/>
              <a:t>system must make </a:t>
            </a:r>
            <a:r>
              <a:rPr lang="nl-NL" dirty="0" err="1"/>
              <a:t>use</a:t>
            </a:r>
            <a:r>
              <a:rPr lang="nl-NL" dirty="0"/>
              <a:t> of a database </a:t>
            </a:r>
            <a:r>
              <a:rPr lang="nl-NL" dirty="0" err="1"/>
              <a:t>such</a:t>
            </a:r>
            <a:r>
              <a:rPr lang="nl-NL" dirty="0"/>
              <a:t> as </a:t>
            </a:r>
            <a:r>
              <a:rPr lang="nl-NL" dirty="0" err="1"/>
              <a:t>SQlite</a:t>
            </a:r>
            <a:r>
              <a:rPr lang="nl-NL" dirty="0"/>
              <a:t>; </a:t>
            </a:r>
          </a:p>
          <a:p>
            <a:pPr lvl="1"/>
            <a:r>
              <a:rPr lang="nl-NL" dirty="0" smtClean="0"/>
              <a:t>The </a:t>
            </a:r>
            <a:r>
              <a:rPr lang="nl-NL" dirty="0"/>
              <a:t>system must have </a:t>
            </a:r>
            <a:r>
              <a:rPr lang="nl-NL" dirty="0" err="1"/>
              <a:t>pluggable</a:t>
            </a:r>
            <a:r>
              <a:rPr lang="nl-NL" dirty="0"/>
              <a:t> support. </a:t>
            </a:r>
          </a:p>
          <a:p>
            <a:r>
              <a:rPr lang="nl-NL" dirty="0" err="1"/>
              <a:t>Should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The backend </a:t>
            </a:r>
            <a:r>
              <a:rPr lang="nl-NL" dirty="0" err="1"/>
              <a:t>should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python </a:t>
            </a:r>
            <a:r>
              <a:rPr lang="nl-NL" dirty="0" err="1"/>
              <a:t>based</a:t>
            </a:r>
            <a:r>
              <a:rPr lang="nl-NL" dirty="0"/>
              <a:t>; </a:t>
            </a:r>
          </a:p>
          <a:p>
            <a:pPr lvl="1"/>
            <a:r>
              <a:rPr lang="nl-NL" dirty="0"/>
              <a:t>The system </a:t>
            </a:r>
            <a:r>
              <a:rPr lang="nl-NL" dirty="0" err="1"/>
              <a:t>should</a:t>
            </a:r>
            <a:r>
              <a:rPr lang="nl-NL" dirty="0"/>
              <a:t> have </a:t>
            </a:r>
            <a:r>
              <a:rPr lang="nl-NL" dirty="0" err="1"/>
              <a:t>multi-vendor</a:t>
            </a:r>
            <a:r>
              <a:rPr lang="nl-NL" dirty="0"/>
              <a:t> support; </a:t>
            </a:r>
          </a:p>
          <a:p>
            <a:pPr lvl="1"/>
            <a:r>
              <a:rPr lang="nl-NL" dirty="0"/>
              <a:t>The system </a:t>
            </a:r>
            <a:r>
              <a:rPr lang="nl-NL" dirty="0" err="1" smtClean="0"/>
              <a:t>should</a:t>
            </a:r>
            <a:r>
              <a:rPr lang="nl-NL" dirty="0" smtClean="0"/>
              <a:t> have </a:t>
            </a:r>
            <a:r>
              <a:rPr lang="nl-NL" dirty="0"/>
              <a:t>a </a:t>
            </a:r>
            <a:r>
              <a:rPr lang="nl-NL" dirty="0" err="1"/>
              <a:t>nice</a:t>
            </a:r>
            <a:r>
              <a:rPr lang="nl-NL" dirty="0"/>
              <a:t> modern </a:t>
            </a:r>
            <a:r>
              <a:rPr lang="nl-NL" dirty="0" err="1"/>
              <a:t>looking</a:t>
            </a:r>
            <a:r>
              <a:rPr lang="nl-NL" dirty="0"/>
              <a:t> interface; </a:t>
            </a:r>
            <a:endParaRPr lang="nl-NL" dirty="0" smtClean="0"/>
          </a:p>
          <a:p>
            <a:pPr lvl="1"/>
            <a:r>
              <a:rPr lang="nl-NL" dirty="0" smtClean="0"/>
              <a:t>The </a:t>
            </a:r>
            <a:r>
              <a:rPr lang="nl-NL" dirty="0"/>
              <a:t>system </a:t>
            </a:r>
            <a:r>
              <a:rPr lang="nl-NL" dirty="0" err="1"/>
              <a:t>should</a:t>
            </a:r>
            <a:r>
              <a:rPr lang="nl-NL" dirty="0"/>
              <a:t> support user </a:t>
            </a:r>
            <a:r>
              <a:rPr lang="nl-NL" dirty="0" err="1"/>
              <a:t>authentication</a:t>
            </a:r>
            <a:r>
              <a:rPr lang="nl-NL" dirty="0"/>
              <a:t>. </a:t>
            </a:r>
          </a:p>
          <a:p>
            <a:r>
              <a:rPr lang="nl-NL" dirty="0" err="1"/>
              <a:t>Could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The system </a:t>
            </a:r>
            <a:r>
              <a:rPr lang="nl-NL" dirty="0" err="1"/>
              <a:t>could</a:t>
            </a:r>
            <a:r>
              <a:rPr lang="nl-NL" dirty="0"/>
              <a:t> have ACL (access control list) </a:t>
            </a:r>
            <a:r>
              <a:rPr lang="nl-NL" dirty="0" err="1"/>
              <a:t>rules</a:t>
            </a:r>
            <a:r>
              <a:rPr lang="nl-NL" dirty="0"/>
              <a:t>; </a:t>
            </a:r>
          </a:p>
          <a:p>
            <a:pPr lvl="1"/>
            <a:r>
              <a:rPr lang="nl-NL" dirty="0"/>
              <a:t>The system </a:t>
            </a:r>
            <a:r>
              <a:rPr lang="nl-NL" dirty="0" err="1"/>
              <a:t>could</a:t>
            </a:r>
            <a:r>
              <a:rPr lang="nl-NL" dirty="0"/>
              <a:t> have </a:t>
            </a:r>
            <a:r>
              <a:rPr lang="nl-NL" dirty="0" err="1"/>
              <a:t>multi</a:t>
            </a:r>
            <a:r>
              <a:rPr lang="nl-NL" dirty="0"/>
              <a:t> database support; </a:t>
            </a:r>
          </a:p>
          <a:p>
            <a:pPr lvl="1"/>
            <a:r>
              <a:rPr lang="nl-NL" dirty="0"/>
              <a:t>The system </a:t>
            </a:r>
            <a:r>
              <a:rPr lang="nl-NL" dirty="0" err="1"/>
              <a:t>could</a:t>
            </a:r>
            <a:r>
              <a:rPr lang="nl-NL" dirty="0"/>
              <a:t> have </a:t>
            </a:r>
            <a:r>
              <a:rPr lang="nl-NL" dirty="0" err="1"/>
              <a:t>an</a:t>
            </a:r>
            <a:r>
              <a:rPr lang="nl-NL" dirty="0"/>
              <a:t> auto-</a:t>
            </a:r>
            <a:r>
              <a:rPr lang="nl-NL" dirty="0" err="1"/>
              <a:t>detection</a:t>
            </a:r>
            <a:r>
              <a:rPr lang="nl-NL" dirty="0"/>
              <a:t> </a:t>
            </a:r>
            <a:r>
              <a:rPr lang="nl-NL" dirty="0" err="1"/>
              <a:t>mechanism</a:t>
            </a:r>
            <a:r>
              <a:rPr lang="nl-NL" dirty="0"/>
              <a:t> (e.g. OS </a:t>
            </a:r>
            <a:r>
              <a:rPr lang="nl-NL" dirty="0" err="1"/>
              <a:t>version</a:t>
            </a:r>
            <a:r>
              <a:rPr lang="nl-NL" dirty="0"/>
              <a:t>). </a:t>
            </a:r>
          </a:p>
          <a:p>
            <a:r>
              <a:rPr lang="nl-NL" dirty="0" err="1"/>
              <a:t>Won’t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The system </a:t>
            </a:r>
            <a:r>
              <a:rPr lang="nl-NL" dirty="0" err="1"/>
              <a:t>won’t</a:t>
            </a:r>
            <a:r>
              <a:rPr lang="nl-NL" dirty="0"/>
              <a:t> have </a:t>
            </a:r>
            <a:r>
              <a:rPr lang="nl-NL" dirty="0" err="1"/>
              <a:t>multi-language</a:t>
            </a:r>
            <a:r>
              <a:rPr lang="nl-NL" dirty="0"/>
              <a:t> support. 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8201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8200" y="2209800"/>
            <a:ext cx="7520940" cy="548640"/>
          </a:xfrm>
        </p:spPr>
        <p:txBody>
          <a:bodyPr/>
          <a:lstStyle/>
          <a:p>
            <a:pPr algn="ctr"/>
            <a:r>
              <a:rPr lang="nl-NL" dirty="0" smtClean="0"/>
              <a:t>Application</a:t>
            </a:r>
            <a:br>
              <a:rPr lang="nl-NL" dirty="0" smtClean="0"/>
            </a:br>
            <a:r>
              <a:rPr lang="nl-NL" sz="1200" dirty="0" smtClean="0"/>
              <a:t>GET /</a:t>
            </a:r>
            <a:r>
              <a:rPr lang="nl-NL" sz="1200" dirty="0" err="1" smtClean="0"/>
              <a:t>install</a:t>
            </a:r>
            <a:r>
              <a:rPr lang="nl-NL" sz="1200" dirty="0" smtClean="0"/>
              <a:t> HTTP/1.1</a:t>
            </a:r>
            <a:r>
              <a:rPr lang="nl-NL" sz="1200" dirty="0" smtClean="0">
                <a:solidFill>
                  <a:srgbClr val="000000"/>
                </a:solidFill>
              </a:rPr>
              <a:t> </a:t>
            </a:r>
            <a:endParaRPr lang="nl-NL" sz="120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7218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Code status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22960" y="1100628"/>
            <a:ext cx="7711440" cy="4004772"/>
          </a:xfrm>
        </p:spPr>
        <p:txBody>
          <a:bodyPr>
            <a:normAutofit/>
          </a:bodyPr>
          <a:lstStyle/>
          <a:p>
            <a:r>
              <a:rPr lang="nl-NL" dirty="0" smtClean="0"/>
              <a:t>New features:</a:t>
            </a:r>
          </a:p>
          <a:p>
            <a:pPr lvl="1">
              <a:buFontTx/>
              <a:buChar char="•"/>
            </a:pPr>
            <a:r>
              <a:rPr lang="nl-NL" dirty="0" err="1" smtClean="0"/>
              <a:t>Implemented</a:t>
            </a:r>
            <a:r>
              <a:rPr lang="nl-NL" dirty="0" smtClean="0"/>
              <a:t> shared memory</a:t>
            </a:r>
          </a:p>
          <a:p>
            <a:pPr lvl="1">
              <a:buFontTx/>
              <a:buChar char="•"/>
            </a:pPr>
            <a:r>
              <a:rPr lang="nl-NL" dirty="0" err="1" smtClean="0"/>
              <a:t>XML-file</a:t>
            </a:r>
            <a:r>
              <a:rPr lang="nl-NL" dirty="0" smtClean="0"/>
              <a:t> </a:t>
            </a:r>
            <a:r>
              <a:rPr lang="nl-NL" dirty="0" err="1" smtClean="0"/>
              <a:t>uploader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validation</a:t>
            </a:r>
            <a:endParaRPr lang="nl-NL" dirty="0" smtClean="0"/>
          </a:p>
          <a:p>
            <a:r>
              <a:rPr lang="nl-NL" dirty="0" err="1" smtClean="0"/>
              <a:t>Two</a:t>
            </a:r>
            <a:r>
              <a:rPr lang="nl-NL" dirty="0" smtClean="0"/>
              <a:t> weeks </a:t>
            </a:r>
            <a:r>
              <a:rPr lang="nl-NL" dirty="0" err="1" smtClean="0"/>
              <a:t>ago</a:t>
            </a:r>
            <a:r>
              <a:rPr lang="nl-NL" dirty="0" smtClean="0"/>
              <a:t> we </a:t>
            </a:r>
            <a:r>
              <a:rPr lang="nl-NL" dirty="0" err="1" smtClean="0"/>
              <a:t>issued</a:t>
            </a:r>
            <a:r>
              <a:rPr lang="nl-NL" dirty="0" smtClean="0"/>
              <a:t> a code stop</a:t>
            </a:r>
            <a:endParaRPr lang="nl-NL" dirty="0"/>
          </a:p>
          <a:p>
            <a:pPr lvl="1">
              <a:buFontTx/>
              <a:buChar char="•"/>
            </a:pPr>
            <a:r>
              <a:rPr lang="nl-NL" dirty="0" err="1" smtClean="0"/>
              <a:t>Only</a:t>
            </a:r>
            <a:r>
              <a:rPr lang="nl-NL" dirty="0" smtClean="0"/>
              <a:t> </a:t>
            </a:r>
            <a:r>
              <a:rPr lang="nl-NL" dirty="0" err="1" smtClean="0"/>
              <a:t>changing</a:t>
            </a:r>
            <a:r>
              <a:rPr lang="nl-NL" dirty="0" smtClean="0"/>
              <a:t> code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debugging</a:t>
            </a:r>
            <a:r>
              <a:rPr lang="nl-NL" dirty="0" smtClean="0"/>
              <a:t> </a:t>
            </a:r>
            <a:r>
              <a:rPr lang="nl-NL" dirty="0" err="1" smtClean="0"/>
              <a:t>purposes</a:t>
            </a:r>
            <a:endParaRPr lang="nl-NL" dirty="0" smtClean="0"/>
          </a:p>
          <a:p>
            <a:pPr marL="0" indent="0"/>
            <a:r>
              <a:rPr lang="nl-NL" dirty="0" err="1" smtClean="0"/>
              <a:t>All</a:t>
            </a:r>
            <a:r>
              <a:rPr lang="nl-NL" dirty="0" smtClean="0"/>
              <a:t> features are </a:t>
            </a:r>
            <a:r>
              <a:rPr lang="nl-NL" dirty="0" err="1" smtClean="0"/>
              <a:t>implemented</a:t>
            </a:r>
            <a:r>
              <a:rPr lang="nl-NL" dirty="0" smtClean="0"/>
              <a:t> </a:t>
            </a:r>
            <a:r>
              <a:rPr lang="nl-NL" dirty="0" err="1" smtClean="0"/>
              <a:t>according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earlier</a:t>
            </a:r>
            <a:r>
              <a:rPr lang="nl-NL" dirty="0" smtClean="0"/>
              <a:t> </a:t>
            </a:r>
            <a:r>
              <a:rPr lang="nl-NL" dirty="0" err="1" smtClean="0"/>
              <a:t>documentation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MoSCoW</a:t>
            </a:r>
            <a:endParaRPr lang="nl-NL" dirty="0" smtClean="0"/>
          </a:p>
          <a:p>
            <a:pPr>
              <a:buFontTx/>
              <a:buChar char="•"/>
            </a:pP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4577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Coding</a:t>
            </a:r>
            <a:r>
              <a:rPr lang="nl-NL" dirty="0" smtClean="0"/>
              <a:t> </a:t>
            </a:r>
            <a:r>
              <a:rPr lang="nl-NL" dirty="0" err="1" smtClean="0"/>
              <a:t>errors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Testreport </a:t>
            </a:r>
            <a:r>
              <a:rPr lang="nl-NL" dirty="0" err="1" smtClean="0"/>
              <a:t>showed</a:t>
            </a:r>
            <a:r>
              <a:rPr lang="nl-NL" dirty="0" smtClean="0"/>
              <a:t>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there</a:t>
            </a:r>
            <a:r>
              <a:rPr lang="nl-NL" dirty="0" smtClean="0"/>
              <a:t> </a:t>
            </a:r>
            <a:r>
              <a:rPr lang="nl-NL" dirty="0" err="1" smtClean="0"/>
              <a:t>were</a:t>
            </a:r>
            <a:r>
              <a:rPr lang="nl-NL" dirty="0" smtClean="0"/>
              <a:t> multiple bugs</a:t>
            </a:r>
          </a:p>
          <a:p>
            <a:r>
              <a:rPr lang="nl-NL" dirty="0" err="1" smtClean="0"/>
              <a:t>Fixed</a:t>
            </a:r>
            <a:r>
              <a:rPr lang="nl-NL" dirty="0" smtClean="0"/>
              <a:t> </a:t>
            </a:r>
            <a:r>
              <a:rPr lang="nl-NL" dirty="0" err="1" smtClean="0"/>
              <a:t>all</a:t>
            </a:r>
            <a:r>
              <a:rPr lang="nl-NL" dirty="0" smtClean="0"/>
              <a:t> bugs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were</a:t>
            </a:r>
            <a:r>
              <a:rPr lang="nl-NL" dirty="0" smtClean="0"/>
              <a:t> </a:t>
            </a:r>
            <a:r>
              <a:rPr lang="nl-NL" dirty="0" err="1" smtClean="0"/>
              <a:t>known</a:t>
            </a:r>
            <a:r>
              <a:rPr lang="nl-NL" dirty="0" smtClean="0"/>
              <a:t> </a:t>
            </a:r>
            <a:r>
              <a:rPr lang="nl-NL" dirty="0" err="1" smtClean="0"/>
              <a:t>during</a:t>
            </a:r>
            <a:r>
              <a:rPr lang="nl-NL" dirty="0" smtClean="0"/>
              <a:t> </a:t>
            </a:r>
            <a:r>
              <a:rPr lang="nl-NL" dirty="0" err="1" smtClean="0"/>
              <a:t>testing</a:t>
            </a:r>
            <a:endParaRPr lang="nl-NL" dirty="0" smtClean="0"/>
          </a:p>
          <a:p>
            <a:r>
              <a:rPr lang="nl-NL" dirty="0" smtClean="0"/>
              <a:t>Most of </a:t>
            </a:r>
            <a:r>
              <a:rPr lang="nl-NL" dirty="0" err="1" smtClean="0"/>
              <a:t>them</a:t>
            </a:r>
            <a:r>
              <a:rPr lang="nl-NL" dirty="0" smtClean="0"/>
              <a:t> </a:t>
            </a:r>
            <a:r>
              <a:rPr lang="nl-NL" dirty="0" err="1" smtClean="0"/>
              <a:t>were</a:t>
            </a:r>
            <a:r>
              <a:rPr lang="nl-NL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nl-NL" dirty="0" smtClean="0"/>
              <a:t>Input </a:t>
            </a:r>
            <a:r>
              <a:rPr lang="nl-NL" dirty="0" err="1" smtClean="0"/>
              <a:t>validation</a:t>
            </a:r>
            <a:r>
              <a:rPr lang="nl-NL" dirty="0" smtClean="0"/>
              <a:t> </a:t>
            </a:r>
            <a:r>
              <a:rPr lang="nl-NL" dirty="0" err="1" smtClean="0"/>
              <a:t>errors</a:t>
            </a:r>
            <a:endParaRPr lang="nl-NL" dirty="0" smtClean="0"/>
          </a:p>
          <a:p>
            <a:pPr lvl="1">
              <a:buFont typeface="Arial"/>
              <a:buChar char="•"/>
            </a:pPr>
            <a:r>
              <a:rPr lang="nl-NL" dirty="0" err="1" smtClean="0"/>
              <a:t>Refresh</a:t>
            </a:r>
            <a:r>
              <a:rPr lang="nl-NL" dirty="0" smtClean="0"/>
              <a:t> buttons</a:t>
            </a:r>
          </a:p>
          <a:p>
            <a:pPr lvl="2">
              <a:buFont typeface="Arial"/>
              <a:buChar char="•"/>
            </a:pPr>
            <a:r>
              <a:rPr lang="nl-NL" dirty="0" err="1" smtClean="0"/>
              <a:t>Caused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/>
              <a:t> </a:t>
            </a:r>
            <a:r>
              <a:rPr lang="nl-NL" dirty="0" err="1" smtClean="0"/>
              <a:t>earlier</a:t>
            </a:r>
            <a:r>
              <a:rPr lang="nl-NL" dirty="0" smtClean="0"/>
              <a:t> code changes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not</a:t>
            </a:r>
            <a:r>
              <a:rPr lang="nl-NL" dirty="0" smtClean="0"/>
              <a:t> </a:t>
            </a:r>
            <a:r>
              <a:rPr lang="nl-NL" dirty="0" err="1" smtClean="0"/>
              <a:t>changing</a:t>
            </a:r>
            <a:r>
              <a:rPr lang="nl-NL" dirty="0" smtClean="0"/>
              <a:t> the code </a:t>
            </a:r>
            <a:r>
              <a:rPr lang="nl-NL" dirty="0" err="1" smtClean="0"/>
              <a:t>for</a:t>
            </a:r>
            <a:r>
              <a:rPr lang="nl-NL" dirty="0" smtClean="0"/>
              <a:t> the </a:t>
            </a:r>
            <a:r>
              <a:rPr lang="nl-NL" dirty="0" err="1" smtClean="0"/>
              <a:t>refresh</a:t>
            </a:r>
            <a:r>
              <a:rPr lang="nl-NL" dirty="0" smtClean="0"/>
              <a:t> button</a:t>
            </a:r>
          </a:p>
          <a:p>
            <a:pPr lvl="1">
              <a:buFont typeface="Arial"/>
              <a:buChar char="•"/>
            </a:pPr>
            <a:r>
              <a:rPr lang="nl-NL" dirty="0" smtClean="0"/>
              <a:t>Wrong field/input </a:t>
            </a:r>
            <a:r>
              <a:rPr lang="nl-NL" dirty="0" err="1" smtClean="0"/>
              <a:t>names</a:t>
            </a:r>
            <a:endParaRPr lang="nl-NL" dirty="0" smtClean="0"/>
          </a:p>
          <a:p>
            <a:pPr lvl="1">
              <a:buFont typeface="Arial"/>
              <a:buChar char="•"/>
            </a:pPr>
            <a:r>
              <a:rPr lang="nl-NL" dirty="0" smtClean="0"/>
              <a:t>User </a:t>
            </a:r>
            <a:r>
              <a:rPr lang="nl-NL" dirty="0" err="1" smtClean="0"/>
              <a:t>sessions</a:t>
            </a:r>
            <a:r>
              <a:rPr lang="nl-NL" dirty="0" smtClean="0"/>
              <a:t> </a:t>
            </a:r>
            <a:r>
              <a:rPr lang="nl-NL" dirty="0" err="1" smtClean="0"/>
              <a:t>not</a:t>
            </a:r>
            <a:r>
              <a:rPr lang="nl-NL" dirty="0" smtClean="0"/>
              <a:t> </a:t>
            </a:r>
            <a:r>
              <a:rPr lang="nl-NL" dirty="0" err="1" smtClean="0"/>
              <a:t>removed</a:t>
            </a:r>
            <a:r>
              <a:rPr lang="nl-NL" dirty="0" smtClean="0"/>
              <a:t> </a:t>
            </a:r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deleting</a:t>
            </a:r>
            <a:r>
              <a:rPr lang="nl-NL" dirty="0" smtClean="0"/>
              <a:t> user</a:t>
            </a:r>
          </a:p>
          <a:p>
            <a:pPr lvl="2">
              <a:buFont typeface="Arial"/>
              <a:buChar char="•"/>
            </a:pPr>
            <a:r>
              <a:rPr lang="nl-NL" dirty="0" err="1" smtClean="0"/>
              <a:t>If</a:t>
            </a:r>
            <a:r>
              <a:rPr lang="nl-NL" dirty="0" smtClean="0"/>
              <a:t> a user was </a:t>
            </a:r>
            <a:r>
              <a:rPr lang="nl-NL" dirty="0" err="1" smtClean="0"/>
              <a:t>deleted</a:t>
            </a:r>
            <a:r>
              <a:rPr lang="nl-NL" dirty="0" smtClean="0"/>
              <a:t>, </a:t>
            </a:r>
            <a:r>
              <a:rPr lang="nl-NL" dirty="0" err="1" smtClean="0"/>
              <a:t>sessions</a:t>
            </a:r>
            <a:r>
              <a:rPr lang="nl-NL" dirty="0" smtClean="0"/>
              <a:t> </a:t>
            </a:r>
            <a:r>
              <a:rPr lang="nl-NL" dirty="0" err="1" smtClean="0"/>
              <a:t>were</a:t>
            </a:r>
            <a:r>
              <a:rPr lang="nl-NL" dirty="0" smtClean="0"/>
              <a:t> </a:t>
            </a:r>
            <a:r>
              <a:rPr lang="nl-NL" dirty="0" err="1" smtClean="0"/>
              <a:t>still</a:t>
            </a:r>
            <a:r>
              <a:rPr lang="nl-NL" dirty="0" smtClean="0"/>
              <a:t> </a:t>
            </a:r>
            <a:r>
              <a:rPr lang="nl-NL" dirty="0" err="1" smtClean="0"/>
              <a:t>active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user </a:t>
            </a:r>
            <a:r>
              <a:rPr lang="nl-NL" dirty="0" err="1" smtClean="0"/>
              <a:t>could</a:t>
            </a:r>
            <a:r>
              <a:rPr lang="nl-NL" dirty="0" smtClean="0"/>
              <a:t> login </a:t>
            </a:r>
            <a:r>
              <a:rPr lang="nl-NL" dirty="0" err="1" smtClean="0"/>
              <a:t>whenever</a:t>
            </a:r>
            <a:r>
              <a:rPr lang="nl-NL" dirty="0" smtClean="0"/>
              <a:t> a new account was </a:t>
            </a:r>
            <a:r>
              <a:rPr lang="nl-NL" dirty="0" err="1" smtClean="0"/>
              <a:t>created</a:t>
            </a:r>
            <a:r>
              <a:rPr lang="nl-NL" dirty="0" smtClean="0"/>
              <a:t>.</a:t>
            </a:r>
          </a:p>
          <a:p>
            <a:pPr lvl="3">
              <a:buFont typeface="Arial"/>
              <a:buChar char="•"/>
            </a:pPr>
            <a:r>
              <a:rPr lang="nl-NL" dirty="0" smtClean="0"/>
              <a:t>High risk issue: </a:t>
            </a:r>
            <a:r>
              <a:rPr lang="nl-NL" dirty="0" err="1" smtClean="0"/>
              <a:t>Fixed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removing</a:t>
            </a:r>
            <a:r>
              <a:rPr lang="nl-NL" dirty="0" smtClean="0"/>
              <a:t> </a:t>
            </a:r>
            <a:r>
              <a:rPr lang="nl-NL" dirty="0" err="1" smtClean="0"/>
              <a:t>all</a:t>
            </a:r>
            <a:r>
              <a:rPr lang="nl-NL" dirty="0" smtClean="0"/>
              <a:t> </a:t>
            </a:r>
            <a:r>
              <a:rPr lang="nl-NL" dirty="0" err="1" smtClean="0"/>
              <a:t>sessions</a:t>
            </a:r>
            <a:r>
              <a:rPr lang="nl-NL" dirty="0" smtClean="0"/>
              <a:t> </a:t>
            </a:r>
            <a:r>
              <a:rPr lang="nl-NL" dirty="0" err="1" smtClean="0"/>
              <a:t>whenever</a:t>
            </a:r>
            <a:r>
              <a:rPr lang="nl-NL" dirty="0" smtClean="0"/>
              <a:t> a user is </a:t>
            </a:r>
            <a:r>
              <a:rPr lang="nl-NL" dirty="0" err="1" smtClean="0"/>
              <a:t>deleted</a:t>
            </a:r>
            <a:endParaRPr lang="nl-NL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1E6C0-9A3E-4EF9-B29D-5D80EC50F65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5924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oeken">
  <a:themeElements>
    <a:clrScheme name="Hoeken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Hoeken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eke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Hoeken.thmx</Template>
  <TotalTime>499</TotalTime>
  <Words>454</Words>
  <Application>Microsoft Office PowerPoint</Application>
  <PresentationFormat>Diavoorstelling (4:3)</PresentationFormat>
  <Paragraphs>120</Paragraphs>
  <Slides>19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0" baseType="lpstr">
      <vt:lpstr>Hoeken</vt:lpstr>
      <vt:lpstr>Dia 1</vt:lpstr>
      <vt:lpstr>Project NMS: test phase</vt:lpstr>
      <vt:lpstr>Content</vt:lpstr>
      <vt:lpstr>Introduction yaNMS/NMS…  what is the difference?</vt:lpstr>
      <vt:lpstr>yaNMS</vt:lpstr>
      <vt:lpstr>Scope &amp; Moscow</vt:lpstr>
      <vt:lpstr>Application GET /install HTTP/1.1 </vt:lpstr>
      <vt:lpstr>Code status</vt:lpstr>
      <vt:lpstr>Coding errors</vt:lpstr>
      <vt:lpstr>XML files Is your device supported?</vt:lpstr>
      <vt:lpstr>XML files</vt:lpstr>
      <vt:lpstr>Documentation Get some trees</vt:lpstr>
      <vt:lpstr>Documentation</vt:lpstr>
      <vt:lpstr>Whitepaper</vt:lpstr>
      <vt:lpstr>Dia 15</vt:lpstr>
      <vt:lpstr>System Documentation (cont.)</vt:lpstr>
      <vt:lpstr>System Management Documentation</vt:lpstr>
      <vt:lpstr>Test plan</vt:lpstr>
      <vt:lpstr>Project Network Management System (yaNMS)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NMS: Design phase</dc:title>
  <dc:creator>Sebastiaan</dc:creator>
  <cp:lastModifiedBy>Sebastiaan</cp:lastModifiedBy>
  <cp:revision>89</cp:revision>
  <dcterms:created xsi:type="dcterms:W3CDTF">2013-11-11T08:34:39Z</dcterms:created>
  <dcterms:modified xsi:type="dcterms:W3CDTF">2014-01-20T13:00:51Z</dcterms:modified>
</cp:coreProperties>
</file>

<file path=docProps/thumbnail.jpeg>
</file>